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4F2FD-AA7C-B354-A1D4-AD15AECB6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73146F-71A6-87D7-6925-484EA2691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44AE54-B43E-F5D6-51BD-E7D5C7BF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A8DD73-F0EE-2ED5-B665-7D3412DA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591C15-6A31-D6BC-0B26-7ADEE754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828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B3A7E-976A-23EA-F464-5EAB0D44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D05820-F393-BB3A-6425-1C5BC3C97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45FB9-BCD3-336A-75AB-AFAD14AF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5DDAB-38D4-3527-D57A-90E9DAC7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896FA-749C-7157-84E0-21189E13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939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6C6FF6-5CBF-4866-E8D2-9D517961D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FD50FD-D46C-E665-2D8E-30863EE5A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48BC9-BCD5-532B-4232-B30FC69E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CC917-EFC1-5219-8B0D-27DC8FD7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1B823-1B5D-F4FC-E1EA-AA85A10C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938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A23DF-3652-F069-C344-7767ABAE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39E89-54F6-DE0C-0EB9-85EDFBB7C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A9B9C2-B0CD-92A2-4C4B-9B7A2007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93185E-C95B-6148-1642-8B6C4328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2B45D-9EAE-0748-9C0E-FC1BE1E4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354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62A21-3CE2-5DDB-979A-637AB06B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152423-7C43-9752-2E8E-1C33C13AF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8B7592-8AAF-0FAF-0129-307A6B08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F0AED1-7060-5765-DF75-D94336E0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4096D5-9540-ABD0-6B5C-4089B81F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5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C158C-D8F4-8836-8967-53A496E1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02A9CF-8418-8333-223B-A8A959669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A282EE-36FB-1C4F-FBC3-EAC93CD37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212DD-F807-DBFF-48ED-64A861B3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9908FE-4D46-E856-3C4A-48E1BD8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E4B085-052C-8EC7-2748-0216374F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545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BF125-998B-0C35-E46E-17B8619F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107BD6-7BF3-F396-413C-8A879CB9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5EB8A2-D56F-E598-15B3-2F706800E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1CBC2E-5A9E-DA92-7839-DEC4D3102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B7D5A0-02EA-49EC-D0B0-790D2A338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2F490B-31E6-3E93-0612-63F20878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EDBBF7-A1C2-4BF5-04BF-EC5CBEEB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1D969C-DFBE-39E0-9810-FEBA5998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30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3FC06-7A17-47F7-91ED-730307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0966E5-F82B-435B-934C-D835D98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D29046-BC68-0F42-1154-38CF8B67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6DE00D-20B2-F6BA-A91C-35FEB7F2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71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E6DE66-531E-F66E-5AD9-42257BB9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93C550-D1AA-072A-4BD6-C31AE01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A50FBA-2194-1EE6-1909-66BACA50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437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7E46E-0222-A8B3-8647-2CE04F67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B12E5E-3A09-3497-FBFA-1BF3B8C6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684F46-68C8-9358-7DD6-834A11BB7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D8E9C-FDAB-436D-62EE-174EB354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081118-B20B-68BD-3979-13829C7E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17F059-5505-ED5B-17D6-EFCF28A9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98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7FF95-0DEF-533A-52BD-E435DD81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320735-A9CE-1B42-BD11-FE246E575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339916-EC6C-C525-6804-BAF329218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F32C66-6BF5-9C3C-D305-B570D346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36398-2F4C-4B1F-7C44-1A37DAF3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D0574F-1DED-8FCD-7F2D-77CA751C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848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0EC914-521A-F02E-64BA-3D66DC87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5AA49A-5DEC-1696-863E-F75111CB4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F4D91E-B3F9-065B-4F5A-13B948A94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01F-1B28-4EEC-B773-5A53B581A4E7}" type="datetimeFigureOut">
              <a:rPr lang="es-CO" smtClean="0"/>
              <a:t>2/05/2024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134C0-47BA-9255-9F6A-DB204DCE9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DA34D-A3CE-04F1-0A40-4D26B8320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4103-F99F-4601-81E7-8C2F03DC27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853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9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238A02-0B19-F5FB-C542-5A3822236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Título de la ponencia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1201B3A-63D2-ED82-5266-A8041DBD3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>
                <a:solidFill>
                  <a:schemeClr val="bg1"/>
                </a:solidFill>
              </a:rPr>
              <a:t>Nombre completo autor 1; Institución autor 1</a:t>
            </a:r>
          </a:p>
          <a:p>
            <a:r>
              <a:rPr lang="es-CO" dirty="0">
                <a:solidFill>
                  <a:schemeClr val="bg1"/>
                </a:solidFill>
              </a:rPr>
              <a:t>Nombre completo autor 2; Institución autor 2</a:t>
            </a:r>
          </a:p>
          <a:p>
            <a:r>
              <a:rPr lang="es-CO" dirty="0">
                <a:solidFill>
                  <a:schemeClr val="bg1"/>
                </a:solidFill>
              </a:rPr>
              <a:t>Nombre completo autor 3; Institución autor 3</a:t>
            </a:r>
          </a:p>
          <a:p>
            <a:r>
              <a:rPr lang="es-CO" dirty="0">
                <a:solidFill>
                  <a:schemeClr val="bg1"/>
                </a:solidFill>
              </a:rPr>
              <a:t>…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2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332E205-3A5A-9840-2AB7-72C56845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/>
          <a:lstStyle/>
          <a:p>
            <a:r>
              <a:rPr lang="es-CO" dirty="0"/>
              <a:t>Espacio para el contenido</a:t>
            </a:r>
          </a:p>
        </p:txBody>
      </p:sp>
    </p:spTree>
    <p:extLst>
      <p:ext uri="{BB962C8B-B14F-4D97-AF65-F5344CB8AC3E}">
        <p14:creationId xmlns:p14="http://schemas.microsoft.com/office/powerpoint/2010/main" val="46748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575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Panorámica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Título de la ponencia</vt:lpstr>
      <vt:lpstr>Espacio para el contenido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jriverar</dc:creator>
  <cp:lastModifiedBy>jriverar</cp:lastModifiedBy>
  <cp:revision>3</cp:revision>
  <dcterms:created xsi:type="dcterms:W3CDTF">2024-05-02T13:50:13Z</dcterms:created>
  <dcterms:modified xsi:type="dcterms:W3CDTF">2024-05-02T14:02:44Z</dcterms:modified>
</cp:coreProperties>
</file>